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8" r:id="rId3"/>
    <p:sldId id="275" r:id="rId4"/>
    <p:sldId id="276" r:id="rId5"/>
    <p:sldId id="263" r:id="rId6"/>
    <p:sldId id="256" r:id="rId7"/>
    <p:sldId id="257" r:id="rId8"/>
    <p:sldId id="258" r:id="rId9"/>
    <p:sldId id="259" r:id="rId10"/>
    <p:sldId id="260" r:id="rId11"/>
    <p:sldId id="265" r:id="rId12"/>
    <p:sldId id="261" r:id="rId13"/>
    <p:sldId id="264" r:id="rId14"/>
    <p:sldId id="262" r:id="rId15"/>
    <p:sldId id="274" r:id="rId16"/>
    <p:sldId id="266" r:id="rId17"/>
    <p:sldId id="267" r:id="rId18"/>
    <p:sldId id="269" r:id="rId19"/>
    <p:sldId id="270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16" y="-2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8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3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B1B7-F75B-AF4F-8344-59718F2AE674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950" y="253999"/>
            <a:ext cx="60896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The Evolution of a Topic</a:t>
            </a:r>
            <a:endParaRPr lang="en-US" sz="3200" b="1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2700" y="2407166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Climate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8900" y="1575832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Fog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0" y="2222500"/>
            <a:ext cx="172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Which Color Light Shines Through Fog Best?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0100" y="3632200"/>
            <a:ext cx="172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Something w/ Water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5699" y="1575832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Sunlight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5699" y="2407166"/>
            <a:ext cx="172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How Does the Angle of Sun Rays Affect Temperature?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48300" y="1943100"/>
            <a:ext cx="1092200" cy="72390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053497"/>
            <a:ext cx="165100" cy="693003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489200" y="2037497"/>
            <a:ext cx="1435100" cy="629503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creen Shot 2013-11-27 at 2.49.03 PM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7 at 2.54.52 PM.pn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101600"/>
            <a:ext cx="9309100" cy="695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100" y="444500"/>
            <a:ext cx="721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Possible Sub Topics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(Possible Title: How Does Light Inclination Affect the </a:t>
            </a:r>
            <a:r>
              <a:rPr lang="en-US" dirty="0" smtClean="0"/>
              <a:t>Amount </a:t>
            </a:r>
            <a:r>
              <a:rPr lang="en-US" dirty="0"/>
              <a:t>of Heat Received fro a Heat Source?)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b="1" dirty="0"/>
              <a:t>Heat Energy</a:t>
            </a:r>
            <a:endParaRPr lang="en-US" dirty="0"/>
          </a:p>
          <a:p>
            <a:pPr algn="ctr"/>
            <a:r>
              <a:rPr lang="en-US" b="1" dirty="0"/>
              <a:t>Sun Rays</a:t>
            </a:r>
            <a:endParaRPr lang="en-US" dirty="0"/>
          </a:p>
          <a:p>
            <a:pPr algn="ctr"/>
            <a:r>
              <a:rPr lang="en-US" strike="sngStrike" dirty="0"/>
              <a:t>Seasons</a:t>
            </a:r>
            <a:endParaRPr lang="en-US" dirty="0"/>
          </a:p>
          <a:p>
            <a:pPr algn="ctr"/>
            <a:r>
              <a:rPr lang="en-US" dirty="0"/>
              <a:t>Sun’s Daily </a:t>
            </a:r>
            <a:r>
              <a:rPr lang="en-US" dirty="0" smtClean="0"/>
              <a:t>Motion (?)</a:t>
            </a:r>
            <a:endParaRPr lang="en-US" dirty="0"/>
          </a:p>
          <a:p>
            <a:pPr algn="ctr"/>
            <a:r>
              <a:rPr lang="en-US" b="1" dirty="0"/>
              <a:t>Why Do Seasons Occur</a:t>
            </a:r>
            <a:endParaRPr lang="en-US" dirty="0"/>
          </a:p>
          <a:p>
            <a:pPr algn="ctr"/>
            <a:r>
              <a:rPr lang="en-US" b="1" dirty="0"/>
              <a:t>Temperature</a:t>
            </a:r>
            <a:endParaRPr lang="en-US" dirty="0"/>
          </a:p>
          <a:p>
            <a:pPr algn="ctr"/>
            <a:r>
              <a:rPr lang="en-US" strike="sngStrike" dirty="0"/>
              <a:t>What is Heat?</a:t>
            </a:r>
            <a:endParaRPr lang="en-US" dirty="0"/>
          </a:p>
          <a:p>
            <a:pPr algn="ctr"/>
            <a:r>
              <a:rPr lang="en-US" b="1" dirty="0"/>
              <a:t>Law of Thermodynamics</a:t>
            </a:r>
            <a:endParaRPr lang="en-US" dirty="0"/>
          </a:p>
          <a:p>
            <a:pPr algn="ctr"/>
            <a:r>
              <a:rPr lang="en-US" strike="sngStrike" dirty="0"/>
              <a:t>Thermal Equilibrium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27 at 2.54.52 PM.pn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101600"/>
            <a:ext cx="9309100" cy="695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5350" y="1574799"/>
            <a:ext cx="6089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Step 2</a:t>
            </a:r>
          </a:p>
          <a:p>
            <a:r>
              <a:rPr lang="en-US" sz="3200" dirty="0" smtClean="0"/>
              <a:t>Now, speed read and highlight key information for each of your subtopics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40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90570" y="254000"/>
            <a:ext cx="5243630" cy="6311900"/>
            <a:chOff x="572970" y="254000"/>
            <a:chExt cx="5243630" cy="6311900"/>
          </a:xfrm>
        </p:grpSpPr>
        <p:sp>
          <p:nvSpPr>
            <p:cNvPr id="4" name="Rectangle 3"/>
            <p:cNvSpPr/>
            <p:nvPr/>
          </p:nvSpPr>
          <p:spPr>
            <a:xfrm>
              <a:off x="572970" y="254000"/>
              <a:ext cx="5243630" cy="63119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Shot 2013-11-26 at 4.33.2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24" y="368300"/>
              <a:ext cx="5083076" cy="609313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213100" y="4248150"/>
            <a:ext cx="1974850" cy="1397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1124" y="4343400"/>
            <a:ext cx="1063526" cy="1397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5050" y="5454650"/>
            <a:ext cx="1377950" cy="1397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85950" y="5588000"/>
            <a:ext cx="2971800" cy="1397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84350" y="5702300"/>
            <a:ext cx="1016000" cy="9525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6950" y="6210300"/>
            <a:ext cx="1657350" cy="1397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51124" y="6321732"/>
            <a:ext cx="1657350" cy="1397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07250" y="2870200"/>
            <a:ext cx="1835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Only highlighting key information that has to do with my subtopic (Heat)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3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22300" y="215900"/>
            <a:ext cx="4724400" cy="6572250"/>
            <a:chOff x="622300" y="215900"/>
            <a:chExt cx="4724400" cy="6572250"/>
          </a:xfrm>
        </p:grpSpPr>
        <p:pic>
          <p:nvPicPr>
            <p:cNvPr id="2" name="Picture 1" descr="Screen Shot 2013-11-26 at 4.46.1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65" y="312496"/>
              <a:ext cx="4568135" cy="636770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22300" y="215900"/>
              <a:ext cx="4724400" cy="657225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78564" y="361950"/>
              <a:ext cx="4326835" cy="1397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22600" y="501650"/>
              <a:ext cx="2082799" cy="127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8565" y="628650"/>
              <a:ext cx="1164535" cy="127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0900" y="1644650"/>
              <a:ext cx="2743200" cy="127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3799" y="1625600"/>
              <a:ext cx="1371600" cy="127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91264" y="1758950"/>
              <a:ext cx="2021785" cy="14605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1264" y="3924300"/>
              <a:ext cx="4314135" cy="6096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0900" y="4654550"/>
              <a:ext cx="4314135" cy="15875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9451" y="4759325"/>
              <a:ext cx="781050" cy="15875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0899" y="6003925"/>
              <a:ext cx="1962149" cy="15875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350" y="6162675"/>
              <a:ext cx="1835149" cy="254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4075" y="6280151"/>
              <a:ext cx="4251324" cy="400048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97550" y="2717800"/>
            <a:ext cx="183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Still highlighting key information related to HEAT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57900" y="120015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Now I’m highlighting key information about TEMPERATURE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101" y="253999"/>
            <a:ext cx="5270500" cy="6273800"/>
            <a:chOff x="419101" y="253999"/>
            <a:chExt cx="5270500" cy="6273800"/>
          </a:xfrm>
        </p:grpSpPr>
        <p:grpSp>
          <p:nvGrpSpPr>
            <p:cNvPr id="4" name="Group 3"/>
            <p:cNvGrpSpPr/>
            <p:nvPr/>
          </p:nvGrpSpPr>
          <p:grpSpPr>
            <a:xfrm>
              <a:off x="419101" y="253999"/>
              <a:ext cx="5270500" cy="6273800"/>
              <a:chOff x="571500" y="393700"/>
              <a:chExt cx="5270500" cy="6273800"/>
            </a:xfrm>
          </p:grpSpPr>
          <p:pic>
            <p:nvPicPr>
              <p:cNvPr id="2" name="Picture 1" descr="Screen Shot 2013-11-26 at 4.40.50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1" y="518422"/>
                <a:ext cx="5003800" cy="6009377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571500" y="393700"/>
                <a:ext cx="5270500" cy="6273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33402" y="340620"/>
              <a:ext cx="4317998" cy="218179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56050" y="571499"/>
              <a:ext cx="895350" cy="171451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2" y="727074"/>
              <a:ext cx="4591048" cy="835026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799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26 at 5.3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5" y="516083"/>
            <a:ext cx="6656598" cy="5698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067" y="1166282"/>
            <a:ext cx="1744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New Subtopic: Why Do Seasons Occur?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699" y="1131358"/>
            <a:ext cx="3856567" cy="31644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1766" y="1520825"/>
            <a:ext cx="3312901" cy="180975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0816" y="1701800"/>
            <a:ext cx="1487118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1766" y="1799166"/>
            <a:ext cx="3626168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1766" y="1992245"/>
            <a:ext cx="2263034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29298" y="2126057"/>
            <a:ext cx="2618635" cy="26154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1766" y="2290233"/>
            <a:ext cx="1487118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1765" y="2523065"/>
            <a:ext cx="3389101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60699" y="2717798"/>
            <a:ext cx="3687234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25631" y="3174999"/>
            <a:ext cx="2491635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1765" y="3369732"/>
            <a:ext cx="2139051" cy="118535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73698" y="3733799"/>
            <a:ext cx="2906502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55631" y="3903131"/>
            <a:ext cx="3822701" cy="1566336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1765" y="516083"/>
            <a:ext cx="3856567" cy="31644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2432" y="4622415"/>
            <a:ext cx="2525501" cy="449117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0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27 at 2.54.52 PM.pn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101600"/>
            <a:ext cx="9309100" cy="695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5350" y="1574799"/>
            <a:ext cx="6089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Step 3</a:t>
            </a:r>
          </a:p>
          <a:p>
            <a:r>
              <a:rPr lang="en-US" sz="3200" dirty="0" smtClean="0"/>
              <a:t>Once you have highlighted key information for a subtopic, rewrite and copy that information in list format. Have a separate section for each subtopic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435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36733" y="302546"/>
            <a:ext cx="4131733" cy="64431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75205" y="245533"/>
            <a:ext cx="4131733" cy="64431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8699" y="931452"/>
            <a:ext cx="3618842" cy="4356099"/>
            <a:chOff x="1690570" y="254000"/>
            <a:chExt cx="5243630" cy="6311900"/>
          </a:xfrm>
        </p:grpSpPr>
        <p:grpSp>
          <p:nvGrpSpPr>
            <p:cNvPr id="2" name="Group 1"/>
            <p:cNvGrpSpPr/>
            <p:nvPr/>
          </p:nvGrpSpPr>
          <p:grpSpPr>
            <a:xfrm>
              <a:off x="1690570" y="254000"/>
              <a:ext cx="5243630" cy="6311900"/>
              <a:chOff x="572970" y="254000"/>
              <a:chExt cx="5243630" cy="63119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72970" y="254000"/>
                <a:ext cx="5243630" cy="63119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Screen Shot 2013-11-26 at 4.33.27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524" y="368300"/>
                <a:ext cx="5083076" cy="6093132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3213100" y="4248150"/>
              <a:ext cx="1974850" cy="1397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51124" y="4343400"/>
              <a:ext cx="1063526" cy="1397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75050" y="5454650"/>
              <a:ext cx="1377950" cy="1397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5950" y="5588000"/>
              <a:ext cx="2971800" cy="1397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84350" y="5702300"/>
              <a:ext cx="1016000" cy="9525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6950" y="6210300"/>
              <a:ext cx="1657350" cy="1397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51124" y="6321732"/>
              <a:ext cx="1657350" cy="1397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Screen Shot 2013-11-26 at 5.5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8" y="370282"/>
            <a:ext cx="4070205" cy="618291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667000" y="1143000"/>
            <a:ext cx="2311400" cy="254497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03450" y="1720850"/>
            <a:ext cx="2679700" cy="279978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3450" y="1447801"/>
            <a:ext cx="2730500" cy="307283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12383" y="2114552"/>
            <a:ext cx="1870767" cy="292758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6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0570" y="558800"/>
            <a:ext cx="3811472" cy="5302250"/>
            <a:chOff x="622300" y="215900"/>
            <a:chExt cx="4724400" cy="6572250"/>
          </a:xfrm>
        </p:grpSpPr>
        <p:pic>
          <p:nvPicPr>
            <p:cNvPr id="3" name="Picture 2" descr="Screen Shot 2013-11-26 at 4.46.1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65" y="312496"/>
              <a:ext cx="4568135" cy="636770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22300" y="215900"/>
              <a:ext cx="4724400" cy="657225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8564" y="361950"/>
              <a:ext cx="4326835" cy="1397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22600" y="501650"/>
              <a:ext cx="2082799" cy="127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8565" y="628650"/>
              <a:ext cx="1164535" cy="127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0900" y="1644650"/>
              <a:ext cx="2743200" cy="127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3799" y="1625600"/>
              <a:ext cx="1371600" cy="127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1264" y="1758950"/>
              <a:ext cx="2021785" cy="14605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1264" y="3924300"/>
              <a:ext cx="4314135" cy="6096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0900" y="4654550"/>
              <a:ext cx="4314135" cy="15875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9451" y="4759325"/>
              <a:ext cx="781050" cy="15875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99" y="6003925"/>
              <a:ext cx="1962149" cy="15875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8350" y="6162675"/>
              <a:ext cx="1835149" cy="25400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54075" y="6280151"/>
              <a:ext cx="4251324" cy="400048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36733" y="302546"/>
            <a:ext cx="4131733" cy="64431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75205" y="245533"/>
            <a:ext cx="4131733" cy="64431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Shot 2013-11-26 at 5.5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8" y="370282"/>
            <a:ext cx="4070205" cy="618291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536950" y="789333"/>
            <a:ext cx="1346200" cy="163952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48000" y="876332"/>
            <a:ext cx="1892300" cy="193036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77576" y="1798553"/>
            <a:ext cx="2305574" cy="14589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058107" y="3409950"/>
            <a:ext cx="882193" cy="3126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27370" y="4042404"/>
            <a:ext cx="855780" cy="15632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66262" y="4508669"/>
            <a:ext cx="1516888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05871" y="4946650"/>
            <a:ext cx="2877279" cy="50456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260600" y="5309075"/>
            <a:ext cx="2622550" cy="25228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</p:cNvCxnSpPr>
          <p:nvPr/>
        </p:nvCxnSpPr>
        <p:spPr>
          <a:xfrm>
            <a:off x="4027370" y="5612587"/>
            <a:ext cx="855780" cy="12232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32200" y="5773959"/>
            <a:ext cx="1250949" cy="2975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5260" y="831644"/>
            <a:ext cx="4178997" cy="4974518"/>
            <a:chOff x="419101" y="253999"/>
            <a:chExt cx="5270500" cy="6273800"/>
          </a:xfrm>
        </p:grpSpPr>
        <p:grpSp>
          <p:nvGrpSpPr>
            <p:cNvPr id="5" name="Group 4"/>
            <p:cNvGrpSpPr/>
            <p:nvPr/>
          </p:nvGrpSpPr>
          <p:grpSpPr>
            <a:xfrm>
              <a:off x="419101" y="253999"/>
              <a:ext cx="5270500" cy="6273800"/>
              <a:chOff x="571500" y="393700"/>
              <a:chExt cx="5270500" cy="6273800"/>
            </a:xfrm>
          </p:grpSpPr>
          <p:pic>
            <p:nvPicPr>
              <p:cNvPr id="9" name="Picture 8" descr="Screen Shot 2013-11-26 at 4.40.50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1" y="518422"/>
                <a:ext cx="5003800" cy="6009377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71500" y="393700"/>
                <a:ext cx="5270500" cy="6273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33402" y="340620"/>
              <a:ext cx="4317998" cy="218179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6050" y="571499"/>
              <a:ext cx="895350" cy="171451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2" y="727074"/>
              <a:ext cx="4591048" cy="835026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62133" y="302546"/>
            <a:ext cx="4131733" cy="64431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5" y="245533"/>
            <a:ext cx="4131733" cy="64431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3-11-26 at 6.11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6" y="396913"/>
            <a:ext cx="4027278" cy="364168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968750" y="1206747"/>
            <a:ext cx="1085850" cy="1648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68750" y="1703989"/>
            <a:ext cx="1085850" cy="1648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94100" y="1758950"/>
            <a:ext cx="1417357" cy="50359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74900" y="1454150"/>
            <a:ext cx="2636557" cy="146879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00250" y="1454150"/>
            <a:ext cx="3011207" cy="18834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0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Screen Shot 2013-11-27 at 2.49.03 PM.png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1950" y="253999"/>
            <a:ext cx="60896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The Evolution of a Topic</a:t>
            </a:r>
            <a:endParaRPr lang="en-US" sz="3200" b="1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2700" y="1391166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Climate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700" y="2299732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Sunlight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5698" y="1595398"/>
            <a:ext cx="280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How Does the Angle of Sun Rays Affect Temperature?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89550" y="2037497"/>
            <a:ext cx="946148" cy="531336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57900" y="2568833"/>
            <a:ext cx="280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Can Temperature be Predicted Using The Angle of Sunrays?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7900" y="3711833"/>
            <a:ext cx="280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What is the relationship to Temperature &amp; the Sun’s Location in the Sky?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57800" y="2568833"/>
            <a:ext cx="800100" cy="1279267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89550" y="2568834"/>
            <a:ext cx="1047748" cy="301366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26" idx="0"/>
          </p:cNvCxnSpPr>
          <p:nvPr/>
        </p:nvCxnSpPr>
        <p:spPr>
          <a:xfrm>
            <a:off x="4686300" y="2761397"/>
            <a:ext cx="0" cy="757198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22700" y="3518595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Light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156200" y="3987800"/>
            <a:ext cx="2209800" cy="1130300"/>
          </a:xfrm>
          <a:custGeom>
            <a:avLst/>
            <a:gdLst>
              <a:gd name="connsiteX0" fmla="*/ 2209800 w 2209800"/>
              <a:gd name="connsiteY0" fmla="*/ 711200 h 1130300"/>
              <a:gd name="connsiteX1" fmla="*/ 2209800 w 2209800"/>
              <a:gd name="connsiteY1" fmla="*/ 1130300 h 1130300"/>
              <a:gd name="connsiteX2" fmla="*/ 0 w 2209800"/>
              <a:gd name="connsiteY2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1130300">
                <a:moveTo>
                  <a:pt x="2209800" y="711200"/>
                </a:moveTo>
                <a:lnTo>
                  <a:pt x="2209800" y="113030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162550" y="3943350"/>
            <a:ext cx="146050" cy="196850"/>
          </a:xfrm>
          <a:custGeom>
            <a:avLst/>
            <a:gdLst>
              <a:gd name="connsiteX0" fmla="*/ 146050 w 146050"/>
              <a:gd name="connsiteY0" fmla="*/ 0 h 196850"/>
              <a:gd name="connsiteX1" fmla="*/ 0 w 146050"/>
              <a:gd name="connsiteY1" fmla="*/ 44450 h 196850"/>
              <a:gd name="connsiteX2" fmla="*/ 50800 w 146050"/>
              <a:gd name="connsiteY2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50" h="196850">
                <a:moveTo>
                  <a:pt x="146050" y="0"/>
                </a:moveTo>
                <a:lnTo>
                  <a:pt x="0" y="44450"/>
                </a:lnTo>
                <a:lnTo>
                  <a:pt x="50800" y="196850"/>
                </a:ln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5500" y="2333009"/>
            <a:ext cx="280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Does the Angle of a Light Source Affect Temperature?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500" y="3234372"/>
            <a:ext cx="2806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How Does the Inclination of a Light Source Affect Temperature &amp; Can that be used to Predict Afternoon Temperatures?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2950" y="5118100"/>
            <a:ext cx="2806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How Does Light Inclination Affect the Amount of Heat Received from a Heat Source?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>
            <a:endCxn id="32" idx="0"/>
          </p:cNvCxnSpPr>
          <p:nvPr/>
        </p:nvCxnSpPr>
        <p:spPr>
          <a:xfrm>
            <a:off x="4686300" y="4140200"/>
            <a:ext cx="0" cy="97790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632199" y="2979340"/>
            <a:ext cx="679453" cy="778491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632199" y="3711833"/>
            <a:ext cx="679453" cy="45998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171700" y="2954635"/>
            <a:ext cx="0" cy="398165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273300" y="4719935"/>
            <a:ext cx="1009650" cy="537865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37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5820" y="1151021"/>
            <a:ext cx="4313902" cy="3692962"/>
            <a:chOff x="321735" y="516083"/>
            <a:chExt cx="6656598" cy="5698451"/>
          </a:xfrm>
        </p:grpSpPr>
        <p:pic>
          <p:nvPicPr>
            <p:cNvPr id="2" name="Picture 1" descr="Screen Shot 2013-11-26 at 5.36.3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35" y="516083"/>
              <a:ext cx="6656598" cy="569845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060699" y="1131358"/>
              <a:ext cx="3856567" cy="316442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21766" y="1520825"/>
              <a:ext cx="3312901" cy="180975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60816" y="1701800"/>
              <a:ext cx="1487118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21766" y="1799166"/>
              <a:ext cx="3626168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1766" y="1992245"/>
              <a:ext cx="2263034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9298" y="2126057"/>
              <a:ext cx="2618635" cy="26154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1766" y="2290233"/>
              <a:ext cx="1487118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1765" y="2523065"/>
              <a:ext cx="3389101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60699" y="2717798"/>
              <a:ext cx="3687234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5631" y="3174999"/>
              <a:ext cx="2491635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1765" y="3369732"/>
              <a:ext cx="2139051" cy="118535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73698" y="3733799"/>
              <a:ext cx="2906502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55631" y="3903131"/>
              <a:ext cx="3822701" cy="1566336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62133" y="302546"/>
            <a:ext cx="4131733" cy="64431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5" y="245533"/>
            <a:ext cx="4131733" cy="64431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creen Shot 2013-11-26 at 6.15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21" y="369536"/>
            <a:ext cx="3846738" cy="610746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3776283" y="933450"/>
            <a:ext cx="1240217" cy="30063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46404" y="1640490"/>
            <a:ext cx="1324917" cy="34205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44477" y="1234088"/>
            <a:ext cx="2515245" cy="15822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9233" y="3815965"/>
            <a:ext cx="1587818" cy="449117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33550" y="1151022"/>
            <a:ext cx="3237771" cy="273517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733550" y="1595862"/>
            <a:ext cx="3237771" cy="229033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05408" y="2647950"/>
            <a:ext cx="2211092" cy="14224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46404" y="1640490"/>
            <a:ext cx="1282567" cy="83131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46661" y="1919441"/>
            <a:ext cx="1582310" cy="93892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11115" y="2106337"/>
            <a:ext cx="1805385" cy="104961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924167" y="2333560"/>
            <a:ext cx="2047154" cy="122879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05408" y="2647950"/>
            <a:ext cx="2165913" cy="187921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129258" y="3077187"/>
            <a:ext cx="1887242" cy="221871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41650" y="3346045"/>
            <a:ext cx="1974850" cy="268863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59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7 at 2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101600"/>
            <a:ext cx="9309100" cy="695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9300" y="190499"/>
            <a:ext cx="750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How Does Light Inclination Affect the Amount of Heat Received from a Heat Source?</a:t>
            </a:r>
          </a:p>
        </p:txBody>
      </p:sp>
    </p:spTree>
    <p:extLst>
      <p:ext uri="{BB962C8B-B14F-4D97-AF65-F5344CB8AC3E}">
        <p14:creationId xmlns:p14="http://schemas.microsoft.com/office/powerpoint/2010/main" val="336934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27 at 2.54.52 PM.pn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101600"/>
            <a:ext cx="9309100" cy="695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250" y="800099"/>
            <a:ext cx="6089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How Does </a:t>
            </a:r>
            <a:r>
              <a:rPr lang="en-US" sz="3200" b="1" dirty="0" smtClean="0">
                <a:solidFill>
                  <a:srgbClr val="FF0000"/>
                </a:solidFill>
              </a:rPr>
              <a:t>Light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Inclination </a:t>
            </a:r>
            <a:r>
              <a:rPr lang="en-US" sz="3200" b="1" dirty="0" smtClean="0"/>
              <a:t>Affect the Amount of </a:t>
            </a:r>
            <a:r>
              <a:rPr lang="en-US" sz="3200" b="1" dirty="0" smtClean="0">
                <a:solidFill>
                  <a:srgbClr val="FF0000"/>
                </a:solidFill>
              </a:rPr>
              <a:t>Heat</a:t>
            </a:r>
            <a:r>
              <a:rPr lang="en-US" sz="3200" b="1" dirty="0" smtClean="0"/>
              <a:t> Received from a Heat Source?</a:t>
            </a:r>
          </a:p>
          <a:p>
            <a:pPr algn="ctr"/>
            <a:endParaRPr lang="en-US" sz="3200" b="1" dirty="0"/>
          </a:p>
          <a:p>
            <a:r>
              <a:rPr lang="en-US" sz="3200" dirty="0" smtClean="0"/>
              <a:t>Light= 			Sun Rays</a:t>
            </a:r>
          </a:p>
          <a:p>
            <a:r>
              <a:rPr lang="en-US" sz="3200" dirty="0" smtClean="0"/>
              <a:t>Inclination= 	Angle of Sun’s affect 					on Earth</a:t>
            </a:r>
          </a:p>
          <a:p>
            <a:r>
              <a:rPr lang="en-US" sz="3200" dirty="0" smtClean="0"/>
              <a:t>Heat= 			Heat, Temperature, 					Thermal</a:t>
            </a:r>
          </a:p>
        </p:txBody>
      </p:sp>
    </p:spTree>
    <p:extLst>
      <p:ext uri="{BB962C8B-B14F-4D97-AF65-F5344CB8AC3E}">
        <p14:creationId xmlns:p14="http://schemas.microsoft.com/office/powerpoint/2010/main" val="145770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27 at 2.54.52 PM.pn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101600"/>
            <a:ext cx="9309100" cy="695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5350" y="1574799"/>
            <a:ext cx="6089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Step 1</a:t>
            </a:r>
          </a:p>
          <a:p>
            <a:r>
              <a:rPr lang="en-US" sz="3200" dirty="0" smtClean="0"/>
              <a:t>Quickly look at your research and highlight and write down possible subtopics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183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26 at 4.0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6" y="405740"/>
            <a:ext cx="4238639" cy="6119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826" y="405740"/>
            <a:ext cx="4107069" cy="6119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3-11-26 at 4.03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95" y="478888"/>
            <a:ext cx="4107069" cy="2754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66295" y="405740"/>
            <a:ext cx="4107069" cy="2827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866900" y="1619250"/>
            <a:ext cx="4210307" cy="26254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355993" y="4244737"/>
            <a:ext cx="472121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77207" y="4042471"/>
            <a:ext cx="20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Possible Subtopics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5443" y="1276350"/>
            <a:ext cx="1181100" cy="43815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6826" y="3973653"/>
            <a:ext cx="1181100" cy="43815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26 at 4.0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30" y="215900"/>
            <a:ext cx="5555074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3728" y="114300"/>
            <a:ext cx="5605876" cy="657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" y="2137471"/>
            <a:ext cx="20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Possible Subtopics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152260" y="1473200"/>
            <a:ext cx="667140" cy="848937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64530" y="1141553"/>
            <a:ext cx="1467720" cy="43815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9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2970" y="254000"/>
            <a:ext cx="5701382" cy="6311900"/>
            <a:chOff x="2084270" y="0"/>
            <a:chExt cx="6194660" cy="6858000"/>
          </a:xfrm>
        </p:grpSpPr>
        <p:pic>
          <p:nvPicPr>
            <p:cNvPr id="3" name="Picture 2" descr="Screen Shot 2013-11-26 at 4.15.4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270" y="0"/>
              <a:ext cx="6194660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2084270" y="0"/>
              <a:ext cx="6194660" cy="685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09007" y="1946971"/>
            <a:ext cx="20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Possible Subtopics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2597150" y="1524000"/>
            <a:ext cx="3911857" cy="607637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2114550" y="2131637"/>
            <a:ext cx="4394457" cy="1284663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621276" y="1304925"/>
            <a:ext cx="1181100" cy="43815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5026" y="3197225"/>
            <a:ext cx="1181100" cy="43815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2900" y="266700"/>
            <a:ext cx="6146800" cy="6273800"/>
            <a:chOff x="702102" y="0"/>
            <a:chExt cx="6651198" cy="6858000"/>
          </a:xfrm>
        </p:grpSpPr>
        <p:pic>
          <p:nvPicPr>
            <p:cNvPr id="2" name="Picture 1" descr="Screen Shot 2013-11-26 at 4.21.5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02" y="0"/>
              <a:ext cx="6651198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02102" y="0"/>
              <a:ext cx="6651198" cy="685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53507" y="2358274"/>
            <a:ext cx="20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Possible Subtopics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27776" y="2563953"/>
            <a:ext cx="1181100" cy="43815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62826" y="1776553"/>
            <a:ext cx="1181100" cy="43815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4914900" y="2019300"/>
            <a:ext cx="2038607" cy="52364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3862826" y="2542940"/>
            <a:ext cx="3090681" cy="18466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69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566</TotalTime>
  <Words>253</Words>
  <Application>Microsoft Macintosh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Nelson</dc:creator>
  <cp:lastModifiedBy>Nancy Nelson</cp:lastModifiedBy>
  <cp:revision>19</cp:revision>
  <dcterms:created xsi:type="dcterms:W3CDTF">2013-11-27T00:00:23Z</dcterms:created>
  <dcterms:modified xsi:type="dcterms:W3CDTF">2013-11-27T23:04:07Z</dcterms:modified>
</cp:coreProperties>
</file>